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38"/>
    <a:srgbClr val="000258"/>
    <a:srgbClr val="0000A4"/>
    <a:srgbClr val="00003E"/>
    <a:srgbClr val="0004A4"/>
    <a:srgbClr val="0011B4"/>
    <a:srgbClr val="17026E"/>
    <a:srgbClr val="080872"/>
    <a:srgbClr val="110F73"/>
    <a:srgbClr val="0A0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6001-48AE-430D-AE02-D82658290953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C46A-5895-4010-9C25-ABD20D7BF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25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6001-48AE-430D-AE02-D82658290953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C46A-5895-4010-9C25-ABD20D7BF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8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6001-48AE-430D-AE02-D82658290953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C46A-5895-4010-9C25-ABD20D7BF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60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6001-48AE-430D-AE02-D82658290953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C46A-5895-4010-9C25-ABD20D7BF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70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6001-48AE-430D-AE02-D82658290953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C46A-5895-4010-9C25-ABD20D7BF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97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6001-48AE-430D-AE02-D82658290953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C46A-5895-4010-9C25-ABD20D7BF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32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6001-48AE-430D-AE02-D82658290953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C46A-5895-4010-9C25-ABD20D7BF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49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6001-48AE-430D-AE02-D82658290953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C46A-5895-4010-9C25-ABD20D7BF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69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6001-48AE-430D-AE02-D82658290953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C46A-5895-4010-9C25-ABD20D7BF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46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6001-48AE-430D-AE02-D82658290953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C46A-5895-4010-9C25-ABD20D7BF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06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6001-48AE-430D-AE02-D82658290953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C46A-5895-4010-9C25-ABD20D7BF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86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96001-48AE-430D-AE02-D82658290953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9C46A-5895-4010-9C25-ABD20D7BF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76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ADED9"/>
              </a:clrFrom>
              <a:clrTo>
                <a:srgbClr val="EADED9">
                  <a:alpha val="0"/>
                </a:srgbClr>
              </a:clrTo>
            </a:clrChange>
            <a:duotone>
              <a:prstClr val="black"/>
              <a:srgbClr val="0011B4">
                <a:alpha val="50196"/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45000" pencilSize="2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63770"/>
            <a:ext cx="9144000" cy="633046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4" y="558791"/>
            <a:ext cx="2203200" cy="292693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673848" y="2103956"/>
            <a:ext cx="2341892" cy="774186"/>
          </a:xfrm>
          <a:prstGeom prst="rect">
            <a:avLst/>
          </a:prstGeom>
          <a:noFill/>
          <a:effectLst>
            <a:glow rad="127000">
              <a:srgbClr val="62E30B"/>
            </a:glow>
          </a:effectLst>
        </p:spPr>
        <p:txBody>
          <a:bodyPr wrap="square" rtlCol="0">
            <a:spAutoFit/>
          </a:bodyPr>
          <a:lstStyle/>
          <a:p>
            <a:r>
              <a:rPr lang="de-DE" sz="4431" b="1" dirty="0">
                <a:ln>
                  <a:solidFill>
                    <a:srgbClr val="002060"/>
                  </a:solidFill>
                </a:ln>
                <a:solidFill>
                  <a:srgbClr val="FFFF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Campus</a:t>
            </a:r>
            <a:endParaRPr lang="de-DE" sz="4431" dirty="0">
              <a:ln>
                <a:solidFill>
                  <a:srgbClr val="002060"/>
                </a:solidFill>
              </a:ln>
              <a:solidFill>
                <a:srgbClr val="FFFF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26766" y="2293441"/>
            <a:ext cx="4377445" cy="2471396"/>
          </a:xfrm>
          <a:prstGeom prst="rect">
            <a:avLst/>
          </a:prstGeom>
          <a:noFill/>
        </p:spPr>
        <p:txBody>
          <a:bodyPr wrap="square" lIns="84406" tIns="42203" rIns="84406" bIns="42203" rtlCol="0">
            <a:spAutoFit/>
          </a:bodyPr>
          <a:lstStyle/>
          <a:p>
            <a:r>
              <a:rPr lang="de-DE" sz="2637" b="1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de-DE" sz="4431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Andacht</a:t>
            </a:r>
          </a:p>
          <a:p>
            <a:r>
              <a:rPr lang="de-DE" sz="2215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immer dienstags </a:t>
            </a:r>
          </a:p>
          <a:p>
            <a:r>
              <a:rPr lang="de-DE" sz="2215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18.15 Uhr </a:t>
            </a:r>
          </a:p>
          <a:p>
            <a:r>
              <a:rPr lang="de-DE" sz="2215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im Haus der Stille</a:t>
            </a:r>
          </a:p>
          <a:p>
            <a:endParaRPr lang="de-DE" sz="2215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FF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de-DE" sz="2215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offen für jede und jeden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1953437" y="2723577"/>
            <a:ext cx="5246873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23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SommerSemester</a:t>
            </a:r>
            <a:r>
              <a:rPr lang="de-DE" sz="3323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2015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79384" y="5465252"/>
            <a:ext cx="5385646" cy="852556"/>
          </a:xfrm>
          <a:prstGeom prst="rect">
            <a:avLst/>
          </a:prstGeom>
          <a:noFill/>
        </p:spPr>
        <p:txBody>
          <a:bodyPr wrap="square" lIns="84406" tIns="42203" rIns="84406" bIns="42203" rtlCol="0">
            <a:spAutoFit/>
          </a:bodyPr>
          <a:lstStyle/>
          <a:p>
            <a:r>
              <a:rPr lang="de-DE" sz="1662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gestaltet von Studierenden</a:t>
            </a:r>
          </a:p>
          <a:p>
            <a:r>
              <a:rPr lang="de-DE" sz="1662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des Homiletischen Seminars</a:t>
            </a:r>
          </a:p>
          <a:p>
            <a:r>
              <a:rPr lang="de-DE" sz="1662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am Fachbereich Evangelische Theologie</a:t>
            </a:r>
            <a:r>
              <a:rPr lang="de-DE" sz="1662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7D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 rot="16200000">
            <a:off x="6409795" y="3503760"/>
            <a:ext cx="5226926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5" dirty="0" err="1">
                <a:latin typeface="Arial Narrow" panose="020B0606020202030204" pitchFamily="34" charset="0"/>
              </a:rPr>
              <a:t>V.i.S.d.P</a:t>
            </a:r>
            <a:r>
              <a:rPr lang="de-DE" sz="1015" dirty="0">
                <a:latin typeface="Arial Narrow" panose="020B0606020202030204" pitchFamily="34" charset="0"/>
              </a:rPr>
              <a:t>.: Prof. Dr. Ursula Roth, Goethe-Universität, FB 06, </a:t>
            </a:r>
            <a:r>
              <a:rPr lang="de-DE" sz="1015" dirty="0" err="1">
                <a:latin typeface="Arial Narrow" panose="020B0606020202030204" pitchFamily="34" charset="0"/>
              </a:rPr>
              <a:t>Grüneburgplatz</a:t>
            </a:r>
            <a:r>
              <a:rPr lang="de-DE" sz="1015" dirty="0">
                <a:latin typeface="Arial Narrow" panose="020B0606020202030204" pitchFamily="34" charset="0"/>
              </a:rPr>
              <a:t> 1, 60323 Frankfurt/Main</a:t>
            </a:r>
          </a:p>
        </p:txBody>
      </p:sp>
      <p:sp>
        <p:nvSpPr>
          <p:cNvPr id="9" name="Textfeld 8"/>
          <p:cNvSpPr txBox="1"/>
          <p:nvPr/>
        </p:nvSpPr>
        <p:spPr>
          <a:xfrm rot="20499210">
            <a:off x="1160497" y="3740959"/>
            <a:ext cx="6509982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mmer im Sommersemester</a:t>
            </a:r>
            <a:endParaRPr lang="de-DE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</Words>
  <Application>Microsoft Office PowerPoint</Application>
  <PresentationFormat>Bildschirmpräsentation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Courier New</vt:lpstr>
      <vt:lpstr>Times New Roman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Ursula Roth</dc:creator>
  <cp:lastModifiedBy>Behl, Gabriele</cp:lastModifiedBy>
  <cp:revision>22</cp:revision>
  <cp:lastPrinted>2015-03-23T21:10:25Z</cp:lastPrinted>
  <dcterms:created xsi:type="dcterms:W3CDTF">2015-02-14T23:39:16Z</dcterms:created>
  <dcterms:modified xsi:type="dcterms:W3CDTF">2015-11-18T12:39:28Z</dcterms:modified>
</cp:coreProperties>
</file>